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8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8A0BB-65E9-99A1-7159-83774ECABF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180C10-BAB8-AD0C-CE4B-B78C83E94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13A43-4448-0B06-D6C7-9DEA1684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E1A9B-A856-85F6-67E6-9C84B3F95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24BE5-C95C-9AD3-62CB-D401A7894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76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F7383-2447-09C4-F4A4-ABA0C4235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756461-A365-9344-50AB-AAA130274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283D-16C3-4DF9-4C0C-EAF5F20F6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3CD0C-7A01-D27E-CE18-0DD4FDCF4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C0AF3-F6B6-AB92-F0A7-4DC002B4F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735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928153-C580-A7AA-20DA-263907688F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DCD083-B0AD-66F2-6184-2776932BEE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F992D-1A13-D993-6B1F-888BD3312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4483B-1F05-A3D8-563F-A11C6A332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037A9-E3B7-3B32-A35D-9CD489FAC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935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2293A-22FF-84AA-AD6C-92F15EDB7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7D23E-9E64-4205-1384-DC5822079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B7ABA-38A4-5D3A-05B8-02CA7C31A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F8148-C9F1-1392-0763-04DA25CA6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21D20-B1EC-229E-B15B-C16247B0C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66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189B5-9408-C290-5C09-A0CD97AA1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46D2EF-9121-828D-77EC-8A87E3575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F4FA0-873C-1991-DA73-C34D06564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68208-8145-464A-92DB-427FEFC70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B3AE7-741E-48E2-D158-3765BE63C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7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3F8FD-DFAF-6C12-18DA-EC1D30CE7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C2EB3-AD9D-4F2F-BA3B-3BA8A4272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104A6-EC27-AA8A-A646-5A189A918F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8B38B-8FAA-28A1-68DC-096991CFE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3A61C0-4624-00B8-5B66-79186242E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22E862-55B5-8B63-7575-FB39BD5E1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51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5454E-D210-85EF-F0FC-CC61A39D9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29B8A3-37F1-C12C-231F-8C8085812A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287B9-2A53-0A83-A10A-B9C1FA081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B0ED2-5764-C385-32DB-0FD43A986C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691E54-FF60-F674-C401-C01DDC8178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D429FC-480D-62CF-885C-5C0B98151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88C2DC-9EFE-D6A4-A8ED-5AB8C2F02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5775F4-9E9C-43B6-E39E-A62EB5E30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53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284C-082A-22CE-5FD1-4A11047ED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0892E-B1B8-6E11-9BFB-6DAD9163F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21B856-9A16-7EBE-C2FF-9A36B2B0D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6C5680-837B-4A07-A613-F09FFA046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653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8F9374-72FF-02EE-C565-CF2E35A0D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C8472C-CBDB-C5E6-8F27-6B2B94DD6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325E5-AC58-AFA2-9F57-ADE039A68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938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2710A-D703-DA62-500B-36F00CAE2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B1B1D-0D03-5DFB-AD14-474322D96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9AA5B2-B31A-79BA-F974-128F61951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3E34E3-31C5-C115-AC0E-BD6473181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33334-0E61-C4CC-4CA0-30461DCD4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49CBB-B067-2117-E90B-B910D9EE0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39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0F19F-97D0-E262-111A-F60302CA3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6CF27D-5242-2654-D0BD-AA0F4B2312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5956F4-0852-7F0B-06C7-6ACED4BC0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0A49E-D38B-3466-42DD-576AF2B57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715F7-930E-B66D-3D1D-CEA1B252F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31BA98-28FC-46B6-D3CC-B96CEC48B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317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840E42-6153-93F0-CB23-AD6EDAE80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717AD-50C1-CE83-5737-EFAD4F451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FE88D-4400-6FC7-9A0C-7F673E82B0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8D6EE-1E47-97C1-D006-8757670C80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FBA5D-FD70-7965-E842-C31B92B3F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24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B794A-66A8-4EAB-B12A-6C0ABF9762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Group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B80B72-0F21-43FF-B5A9-773AFC48F5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Names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519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244B9-EA0D-456F-9EB2-5600254CB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Shock or Policy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2EC8A-BE44-4822-8C89-64678D658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Describe your shock</a:t>
            </a:r>
          </a:p>
          <a:p>
            <a:r>
              <a:rPr lang="en-US" sz="2800" dirty="0"/>
              <a:t>What aspects of this shock did your group consider important?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1138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244B9-EA0D-456F-9EB2-5600254CB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Was the Shock Modeled?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2EC8A-BE44-4822-8C89-64678D658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Describe your simulations, how you shocked the model, and which closure rules you selected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03245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4BDE7-3B7F-4BB2-AF6B-2CBF9F80E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44B88-9167-4B82-BEAA-D8BA4DDCA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Major results (not too detailed – just enough to explain your major findings!)</a:t>
            </a:r>
          </a:p>
          <a:p>
            <a:pPr lvl="1"/>
            <a:r>
              <a:rPr lang="en-US" sz="2600" dirty="0"/>
              <a:t>Macroeconomic</a:t>
            </a:r>
          </a:p>
          <a:p>
            <a:pPr lvl="1"/>
            <a:r>
              <a:rPr lang="en-US" sz="2600" dirty="0"/>
              <a:t>Sectoral GDP</a:t>
            </a:r>
          </a:p>
          <a:p>
            <a:pPr lvl="1"/>
            <a:r>
              <a:rPr lang="en-US" sz="2600" dirty="0"/>
              <a:t>Factor market</a:t>
            </a:r>
          </a:p>
          <a:p>
            <a:pPr lvl="1"/>
            <a:r>
              <a:rPr lang="en-US" sz="2600" dirty="0"/>
              <a:t>Households</a:t>
            </a:r>
          </a:p>
          <a:p>
            <a:pPr lvl="1"/>
            <a:r>
              <a:rPr lang="en-US" sz="2600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692014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4BDE7-3B7F-4BB2-AF6B-2CBF9F80E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44B88-9167-4B82-BEAA-D8BA4DDCA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Additional results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412891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47621-C47E-4898-8C35-40F6266DB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52489-9088-4463-A9D1-ACD7E2CEB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What other aspects of this shock would you have liked to consider?</a:t>
            </a:r>
          </a:p>
          <a:p>
            <a:r>
              <a:rPr lang="en-US" sz="2800" dirty="0"/>
              <a:t>What additional information or background analysis would you need to help design the simulations?</a:t>
            </a:r>
          </a:p>
        </p:txBody>
      </p:sp>
    </p:spTree>
    <p:extLst>
      <p:ext uri="{BB962C8B-B14F-4D97-AF65-F5344CB8AC3E}">
        <p14:creationId xmlns:p14="http://schemas.microsoft.com/office/powerpoint/2010/main" val="2899927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109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Group Title</vt:lpstr>
      <vt:lpstr>Our Shock or Policy Change</vt:lpstr>
      <vt:lpstr>How Was the Shock Modeled?</vt:lpstr>
      <vt:lpstr>Main Findings (1)</vt:lpstr>
      <vt:lpstr>Main Findings (2)</vt:lpstr>
      <vt:lpstr>Final Assessment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RESEARCH</dc:title>
  <dc:creator>Pradesha, Angga (IFPRI)</dc:creator>
  <cp:lastModifiedBy>Thurlow, James (IFPRI)</cp:lastModifiedBy>
  <cp:revision>8</cp:revision>
  <dcterms:created xsi:type="dcterms:W3CDTF">2019-07-23T11:27:33Z</dcterms:created>
  <dcterms:modified xsi:type="dcterms:W3CDTF">2025-03-23T21:53:18Z</dcterms:modified>
</cp:coreProperties>
</file>